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png"/><Relationship Id="rId24" Type="http://schemas.openxmlformats.org/officeDocument/2006/relationships/image" Target="../media/image47.png"/><Relationship Id="rId25" Type="http://schemas.openxmlformats.org/officeDocument/2006/relationships/image" Target="../media/image48.png"/><Relationship Id="rId26" Type="http://schemas.openxmlformats.org/officeDocument/2006/relationships/image" Target="../media/image4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7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83665" y="2402651"/>
            <a:ext cx="9462804" cy="5289936"/>
            <a:chOff x="10783665" y="2402651"/>
            <a:chExt cx="9462804" cy="52899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3665" y="2402651"/>
              <a:ext cx="9462804" cy="52899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60755" y="2402651"/>
            <a:ext cx="9462804" cy="5289936"/>
            <a:chOff x="-1960755" y="2402651"/>
            <a:chExt cx="9462804" cy="52899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60755" y="2402651"/>
              <a:ext cx="9462804" cy="52899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38173" y="3279770"/>
            <a:ext cx="8534586" cy="18603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1354" y="4765827"/>
            <a:ext cx="7296789" cy="17453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7608" y="711657"/>
            <a:ext cx="548803" cy="306795"/>
            <a:chOff x="1047608" y="711657"/>
            <a:chExt cx="548803" cy="3067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7608" y="711657"/>
              <a:ext cx="548803" cy="3067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98772" y="703336"/>
            <a:ext cx="3093966" cy="3520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8270" y="6339519"/>
            <a:ext cx="3500519" cy="14664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6" y="506400"/>
            <a:ext cx="4676847" cy="4543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8443" cy="7858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41456" y="1493471"/>
            <a:ext cx="9142857" cy="2489423"/>
            <a:chOff x="8441456" y="1493471"/>
            <a:chExt cx="9142857" cy="24894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0028" y="248759"/>
              <a:ext cx="18285714" cy="4978847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41456" y="1493471"/>
              <a:ext cx="9142857" cy="24894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0914" y="1521702"/>
            <a:ext cx="4624142" cy="4935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4429" y="4405715"/>
            <a:ext cx="6711286" cy="4557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59001" y="4445714"/>
            <a:ext cx="9142857" cy="5840000"/>
            <a:chOff x="8459001" y="4445714"/>
            <a:chExt cx="9142857" cy="5840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59001" y="4445714"/>
              <a:ext cx="9142857" cy="58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6" y="506400"/>
            <a:ext cx="4676847" cy="4543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8443" cy="7858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2835" y="1454917"/>
            <a:ext cx="3562232" cy="592214"/>
            <a:chOff x="1052835" y="1454917"/>
            <a:chExt cx="3562232" cy="5922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2835" y="1454917"/>
              <a:ext cx="3562232" cy="592214"/>
              <a:chOff x="1052835" y="1454917"/>
              <a:chExt cx="3562232" cy="5922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2835" y="1454917"/>
                <a:ext cx="3562232" cy="59221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8934" y="1509373"/>
              <a:ext cx="2577351" cy="45842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839" y="2488334"/>
            <a:ext cx="2676995" cy="4346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6486" y="3078865"/>
            <a:ext cx="10142599" cy="6642491"/>
            <a:chOff x="1156486" y="3078865"/>
            <a:chExt cx="10142599" cy="66424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6486" y="3078865"/>
              <a:ext cx="10142599" cy="6642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6" y="506400"/>
            <a:ext cx="4676847" cy="4543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8443" cy="7858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0914" y="1521706"/>
            <a:ext cx="1758086" cy="4343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3788" y="2899048"/>
            <a:ext cx="7010117" cy="4487618"/>
            <a:chOff x="1033788" y="2899048"/>
            <a:chExt cx="7010117" cy="44876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788" y="2899048"/>
              <a:ext cx="7010117" cy="44876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55975" y="2899048"/>
            <a:ext cx="8202283" cy="1139039"/>
            <a:chOff x="8955975" y="2899048"/>
            <a:chExt cx="8202283" cy="11390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55975" y="2899048"/>
              <a:ext cx="8202283" cy="11390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5975" y="5128482"/>
            <a:ext cx="8202283" cy="1446014"/>
            <a:chOff x="8955975" y="5128482"/>
            <a:chExt cx="8202283" cy="14460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5975" y="5128482"/>
              <a:ext cx="8202283" cy="14460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0914" y="2073192"/>
            <a:ext cx="7223805" cy="4349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6" y="506400"/>
            <a:ext cx="5098239" cy="4565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8443" cy="7858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2835" y="1454917"/>
            <a:ext cx="3562232" cy="592214"/>
            <a:chOff x="1052835" y="1454917"/>
            <a:chExt cx="3562232" cy="5922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2835" y="1454917"/>
              <a:ext cx="3562232" cy="592214"/>
              <a:chOff x="1052835" y="1454917"/>
              <a:chExt cx="3562232" cy="5922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2835" y="1454917"/>
                <a:ext cx="3562232" cy="59221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8934" y="1509373"/>
              <a:ext cx="2789942" cy="4606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839" y="2488334"/>
            <a:ext cx="5752645" cy="4973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3148" y="3328175"/>
            <a:ext cx="14931389" cy="6154622"/>
            <a:chOff x="1423148" y="3328175"/>
            <a:chExt cx="14931389" cy="61546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042547" y="250864"/>
              <a:ext cx="29862778" cy="1230924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3148" y="3328175"/>
              <a:ext cx="14931389" cy="61546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75187" y="7555796"/>
            <a:ext cx="3879350" cy="1062353"/>
            <a:chOff x="12475187" y="7555796"/>
            <a:chExt cx="3879350" cy="10623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75187" y="7555796"/>
              <a:ext cx="3879350" cy="10623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6" y="506400"/>
            <a:ext cx="5098239" cy="4565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8443" cy="7858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0914" y="1521706"/>
            <a:ext cx="5286524" cy="4397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2724" y="2831087"/>
            <a:ext cx="4426120" cy="5863514"/>
            <a:chOff x="942724" y="2831087"/>
            <a:chExt cx="4426120" cy="58635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2724" y="2831087"/>
              <a:ext cx="4426120" cy="58635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45906" y="2831087"/>
            <a:ext cx="11655953" cy="5863514"/>
            <a:chOff x="5945906" y="2831087"/>
            <a:chExt cx="11655953" cy="58635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5906" y="2831087"/>
              <a:ext cx="11655953" cy="58635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3857" y="1967353"/>
            <a:ext cx="6872881" cy="4973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6" y="506400"/>
            <a:ext cx="1286049" cy="4510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3577" cy="7951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620" y="1769235"/>
            <a:ext cx="2722604" cy="6868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3477" y="2493146"/>
            <a:ext cx="3718774" cy="8378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0620" y="4352266"/>
            <a:ext cx="2722604" cy="6868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3477" y="5064901"/>
            <a:ext cx="4143074" cy="8378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96947" y="4352266"/>
            <a:ext cx="3073072" cy="6904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19803" y="5074088"/>
            <a:ext cx="6131236" cy="21712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96947" y="1769235"/>
            <a:ext cx="2722604" cy="6847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19803" y="2479771"/>
            <a:ext cx="4839470" cy="8389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6" y="506400"/>
            <a:ext cx="674726" cy="4565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3091" cy="7951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0620" y="1414722"/>
            <a:ext cx="1252159" cy="68360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3477" y="2136534"/>
            <a:ext cx="16653466" cy="12707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0620" y="3575399"/>
            <a:ext cx="1232350" cy="6847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3477" y="4285934"/>
            <a:ext cx="16688518" cy="127071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0620" y="5582646"/>
            <a:ext cx="1252159" cy="6847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3477" y="6304468"/>
            <a:ext cx="16622710" cy="8389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0620" y="7426740"/>
            <a:ext cx="1250255" cy="68360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3477" y="8137275"/>
            <a:ext cx="16599066" cy="17022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E7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51504" y="5973764"/>
            <a:ext cx="9881418" cy="18738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7608" y="711657"/>
            <a:ext cx="548803" cy="306795"/>
            <a:chOff x="1047608" y="711657"/>
            <a:chExt cx="548803" cy="3067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608" y="711657"/>
              <a:ext cx="548803" cy="3067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42171" y="7110567"/>
            <a:ext cx="245230" cy="245230"/>
            <a:chOff x="16742171" y="7110567"/>
            <a:chExt cx="245230" cy="2452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42171" y="7110567"/>
              <a:ext cx="245230" cy="24523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98772" y="703336"/>
            <a:ext cx="3093966" cy="3520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25070" y="4946185"/>
            <a:ext cx="7453303" cy="12171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375762" y="3356342"/>
            <a:ext cx="8939984" cy="4997667"/>
            <a:chOff x="-1375762" y="3356342"/>
            <a:chExt cx="8939984" cy="4997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75762" y="3356342"/>
              <a:ext cx="8939984" cy="4997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5" y="506400"/>
            <a:ext cx="685249" cy="4510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537713" cy="785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5644" y="1566817"/>
            <a:ext cx="3008555" cy="6094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9525" y="2351049"/>
            <a:ext cx="6002863" cy="10003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9515" y="3345068"/>
            <a:ext cx="6463526" cy="94395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5644" y="5077443"/>
            <a:ext cx="2292767" cy="6964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9528" y="5861677"/>
            <a:ext cx="5310602" cy="4606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3285" y="6423591"/>
            <a:ext cx="4582594" cy="96071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91640" y="1566817"/>
            <a:ext cx="2265995" cy="6094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91751" y="2333242"/>
            <a:ext cx="6070178" cy="28706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5" y="506400"/>
            <a:ext cx="685249" cy="4510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537713" cy="785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5645" y="1627173"/>
            <a:ext cx="3114901" cy="6094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9039" y="2302744"/>
            <a:ext cx="6039428" cy="4606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834288" y="2363498"/>
            <a:ext cx="33914862" cy="62224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5" y="506400"/>
            <a:ext cx="685249" cy="4510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537713" cy="785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5644" y="1563899"/>
            <a:ext cx="3932205" cy="63026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5707" y="2531745"/>
            <a:ext cx="2129928" cy="5019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1420" y="3402331"/>
            <a:ext cx="7890954" cy="377897"/>
            <a:chOff x="1041420" y="3402331"/>
            <a:chExt cx="7890954" cy="3778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3326" y="3364237"/>
              <a:ext cx="498781" cy="37484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9944" y="3386587"/>
              <a:ext cx="7531494" cy="4375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1420" y="3006655"/>
            <a:ext cx="7890953" cy="377901"/>
            <a:chOff x="1041420" y="3006655"/>
            <a:chExt cx="7890953" cy="3779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326" y="2968561"/>
              <a:ext cx="498781" cy="37484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9944" y="2990915"/>
              <a:ext cx="5410404" cy="47186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5706" y="4257725"/>
            <a:ext cx="2129928" cy="5019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1420" y="5209524"/>
            <a:ext cx="7890953" cy="377897"/>
            <a:chOff x="1041420" y="5209524"/>
            <a:chExt cx="7890953" cy="3778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3326" y="5171430"/>
              <a:ext cx="498781" cy="37484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9943" y="5193780"/>
              <a:ext cx="2801454" cy="4116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1420" y="4794800"/>
            <a:ext cx="7890953" cy="377899"/>
            <a:chOff x="1041420" y="4794800"/>
            <a:chExt cx="7890953" cy="3778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3326" y="4756706"/>
              <a:ext cx="498781" cy="37484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9944" y="4779058"/>
              <a:ext cx="6356666" cy="4718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5706" y="5949611"/>
            <a:ext cx="2129928" cy="5019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1420" y="6463783"/>
            <a:ext cx="7890953" cy="377897"/>
            <a:chOff x="1041420" y="6463783"/>
            <a:chExt cx="7890953" cy="3778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3326" y="6425688"/>
              <a:ext cx="498781" cy="37484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9944" y="6448039"/>
              <a:ext cx="4240148" cy="43757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5706" y="7261449"/>
            <a:ext cx="2129928" cy="5019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7046" y="7784151"/>
            <a:ext cx="7890956" cy="377891"/>
            <a:chOff x="1027046" y="7784151"/>
            <a:chExt cx="7890956" cy="37789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8951" y="7746056"/>
              <a:ext cx="498781" cy="37484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5572" y="7768401"/>
              <a:ext cx="3467342" cy="471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69219" y="4646119"/>
            <a:ext cx="5592093" cy="1590062"/>
            <a:chOff x="6169219" y="4646119"/>
            <a:chExt cx="5592093" cy="159006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6169219" y="4646119"/>
              <a:ext cx="5592093" cy="15900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60297" y="5128482"/>
            <a:ext cx="952381" cy="69136"/>
            <a:chOff x="9760297" y="5128482"/>
            <a:chExt cx="952381" cy="691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60297" y="5128482"/>
              <a:ext cx="952381" cy="6913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873307" y="4762671"/>
            <a:ext cx="744531" cy="4919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918533" y="5232397"/>
            <a:ext cx="7804894" cy="377662"/>
            <a:chOff x="10918533" y="5232397"/>
            <a:chExt cx="7804894" cy="37766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880438" y="5194302"/>
              <a:ext cx="498781" cy="374848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074949" y="5216417"/>
              <a:ext cx="3078272" cy="4375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365678"/>
            <a:ext cx="16918003" cy="8329560"/>
            <a:chOff x="683856" y="1365678"/>
            <a:chExt cx="16918003" cy="8329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75146" y="-2799102"/>
              <a:ext cx="33836006" cy="166591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856" y="1365678"/>
              <a:ext cx="16918003" cy="83295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4956" y="506400"/>
            <a:ext cx="1484287" cy="4565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435" y="304830"/>
            <a:ext cx="630658" cy="7858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52700" y="1365678"/>
            <a:ext cx="10276730" cy="8329560"/>
            <a:chOff x="4252700" y="1365678"/>
            <a:chExt cx="10276730" cy="83295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2700" y="1365678"/>
              <a:ext cx="10276730" cy="83295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365678"/>
            <a:ext cx="16918003" cy="8329560"/>
            <a:chOff x="683856" y="1365678"/>
            <a:chExt cx="16918003" cy="8329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775146" y="-2799102"/>
              <a:ext cx="33836006" cy="166591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856" y="1365678"/>
              <a:ext cx="16918003" cy="83295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4956" y="506400"/>
            <a:ext cx="814544" cy="4471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435" y="304830"/>
            <a:ext cx="633577" cy="7956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14918" y="1365678"/>
            <a:ext cx="11312520" cy="8329560"/>
            <a:chOff x="3414918" y="1365678"/>
            <a:chExt cx="11312520" cy="83295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4918" y="1365678"/>
              <a:ext cx="11312520" cy="83295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6" y="506400"/>
            <a:ext cx="4676847" cy="4565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8443" cy="7858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2835" y="1454917"/>
            <a:ext cx="3562232" cy="592214"/>
            <a:chOff x="1052835" y="1454917"/>
            <a:chExt cx="3562232" cy="5922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2835" y="1454917"/>
              <a:ext cx="3562232" cy="592214"/>
              <a:chOff x="1052835" y="1454917"/>
              <a:chExt cx="3562232" cy="5922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2835" y="1454917"/>
                <a:ext cx="3562232" cy="59221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8934" y="1509373"/>
              <a:ext cx="2577351" cy="4606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839" y="2488334"/>
            <a:ext cx="2014612" cy="4349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3148" y="3170044"/>
            <a:ext cx="10027434" cy="6365544"/>
            <a:chOff x="1423148" y="3170044"/>
            <a:chExt cx="10027434" cy="63655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3148" y="3170044"/>
              <a:ext cx="10027434" cy="63655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2859" y="3621189"/>
            <a:ext cx="8730663" cy="1067515"/>
            <a:chOff x="1432859" y="3621189"/>
            <a:chExt cx="8730663" cy="10675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2859" y="3621189"/>
              <a:ext cx="8730663" cy="10675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6" y="506400"/>
            <a:ext cx="4676847" cy="4565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8443" cy="7858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3792" y="1539544"/>
            <a:ext cx="2014612" cy="4349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3856" y="7766210"/>
            <a:ext cx="6641013" cy="1051557"/>
            <a:chOff x="683856" y="7766210"/>
            <a:chExt cx="6641013" cy="10515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856" y="7766210"/>
              <a:ext cx="6641013" cy="10515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7299" y="2871551"/>
            <a:ext cx="9984560" cy="5310335"/>
            <a:chOff x="7617299" y="2871551"/>
            <a:chExt cx="9984560" cy="53103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7299" y="2871551"/>
              <a:ext cx="9984560" cy="53103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3792" y="2045896"/>
            <a:ext cx="9974131" cy="4397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3856" y="2871551"/>
            <a:ext cx="6641013" cy="4222196"/>
            <a:chOff x="683856" y="2871551"/>
            <a:chExt cx="6641013" cy="42221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3856" y="2871551"/>
              <a:ext cx="6641013" cy="4222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856" y="1003128"/>
            <a:ext cx="16918003" cy="176947"/>
            <a:chOff x="683856" y="1003128"/>
            <a:chExt cx="16918003" cy="176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856" y="1003128"/>
              <a:ext cx="16918003" cy="176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4956" y="506400"/>
            <a:ext cx="4676847" cy="4543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35" y="304830"/>
            <a:ext cx="638443" cy="7858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2835" y="1454917"/>
            <a:ext cx="3562232" cy="592214"/>
            <a:chOff x="1052835" y="1454917"/>
            <a:chExt cx="3562232" cy="5922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2835" y="1454917"/>
              <a:ext cx="3562232" cy="592214"/>
              <a:chOff x="1052835" y="1454917"/>
              <a:chExt cx="3562232" cy="5922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2835" y="1454917"/>
                <a:ext cx="3562232" cy="59221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8934" y="1509373"/>
              <a:ext cx="2577351" cy="45842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837" y="2488336"/>
            <a:ext cx="4624142" cy="4935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3789" y="3091664"/>
            <a:ext cx="6711286" cy="4557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26577" y="3831320"/>
            <a:ext cx="6618930" cy="6154622"/>
            <a:chOff x="1526577" y="3831320"/>
            <a:chExt cx="6618930" cy="61546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782888" y="754009"/>
              <a:ext cx="13237859" cy="1230924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6577" y="3831320"/>
              <a:ext cx="6618930" cy="61546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6577" y="4900084"/>
            <a:ext cx="6618930" cy="5085858"/>
            <a:chOff x="1526577" y="4900084"/>
            <a:chExt cx="6618930" cy="50858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6577" y="4900084"/>
              <a:ext cx="6618930" cy="508585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9994" y="3424125"/>
            <a:ext cx="815420" cy="8933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42857" y="3831320"/>
            <a:ext cx="7609619" cy="6125684"/>
            <a:chOff x="9142857" y="3831320"/>
            <a:chExt cx="7609619" cy="61256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3831320"/>
              <a:ext cx="7609619" cy="61256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48028" y="3844560"/>
            <a:ext cx="3504448" cy="6112444"/>
            <a:chOff x="13248028" y="3844560"/>
            <a:chExt cx="3504448" cy="61124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48028" y="3844560"/>
              <a:ext cx="3504448" cy="611244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67113" y="3234437"/>
            <a:ext cx="904079" cy="9698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2022-02-22T15:58:58Z</dcterms:created>
  <dcterms:modified xsi:type="dcterms:W3CDTF">2022-02-22T15:58:58Z</dcterms:modified>
</cp:coreProperties>
</file>